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7" r:id="rId4"/>
    <p:sldId id="259" r:id="rId5"/>
    <p:sldId id="256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37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5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4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8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3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5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0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5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1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6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7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B6BA7-2AB1-403A-8DAD-04E6C3DFBFF5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AADD1-24A5-4CD6-9AE5-512E6A001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042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Innovations for Reducing West Coast Whale Entanglements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828800"/>
            <a:ext cx="8991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Innovations do not have be one size fits all – should be designed and make sense for various situations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Innovations are not necessarily all or nothing  – identify opportunities for adaptive development 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Encourage develop/use of innovations in combination as it seems unlikely that any one idea is going to necessarily: 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Work the same for everyone/everywhere/every time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 a magic bullet that takes care of the problem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 as successful as approaching this issue from multiple angles, or stand out initially as the clear path forward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81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b="1" dirty="0" smtClean="0"/>
              <a:t>What Can We Do?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Reduce the exposure of whales to fishing gear (and debris) or vice versa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Improve the gear to make it less likely to entangle whales (and other things)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Improve the gear to make entanglements less severe and/or more likely whales can break free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Avoidance and deterrence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Whale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Human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Get smarter – fill in knowledge gaps</a:t>
            </a:r>
          </a:p>
          <a:p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22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Reduce the Exposure of Whales to Gear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Minimize the amount of line in the water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Reduce number or amount of lines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Reduce extent of surface systems (trailer buoys) when possible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Opportunity to focus innovations to places and times where most effective/feasible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Multiple traps (as an option? Under certain conditions?)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Buoy-less fishing (part of the time?)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Seasonal/Regional limits? 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Address causes of lost gear, as well as recovery</a:t>
            </a:r>
          </a:p>
          <a:p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85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Make the Gear </a:t>
            </a:r>
            <a:r>
              <a:rPr lang="en-US" b="1" dirty="0"/>
              <a:t>L</a:t>
            </a:r>
            <a:r>
              <a:rPr lang="en-US" b="1" dirty="0" smtClean="0"/>
              <a:t>ess Likely to Tangle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87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Best Practices on minimizing line profile a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Use of “right” combination of sinking/neutral/floating line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to keep the gear “tight”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Other tension controls?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What is the contribution of knots, leads, fouling, to snagging?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Trailer buoys/line:</a:t>
            </a:r>
          </a:p>
          <a:p>
            <a:pPr lvl="1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an we understand the contribution of the trailer buoys to entanglements?</a:t>
            </a:r>
          </a:p>
          <a:p>
            <a:pPr lvl="2"/>
            <a:r>
              <a:rPr lang="en-US" sz="2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additional surface line, tension during initial entanglements, snagging (buoys)</a:t>
            </a:r>
          </a:p>
          <a:p>
            <a:pPr marL="0" indent="0">
              <a:buNone/>
            </a:pP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0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 Likely to Tangle/Minimize Extent of Entanglements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Innovations that might decrease likelihood or extent of entanglements occurring,  or increase the ability of whales to break free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Use of weak links and other break away gear</a:t>
            </a:r>
          </a:p>
          <a:p>
            <a:pPr lvl="2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Seasonal/Regional?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Reduced line strength </a:t>
            </a:r>
          </a:p>
          <a:p>
            <a:pPr lvl="2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immediate </a:t>
            </a:r>
          </a:p>
          <a:p>
            <a:pPr lvl="2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over time after an entanglement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161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Avoidance/Deterrence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077200" cy="4906963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Whale avoidance</a:t>
            </a:r>
          </a:p>
          <a:p>
            <a:pPr lvl="1"/>
            <a:r>
              <a:rPr lang="en-US" sz="3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Make the gear more visible? </a:t>
            </a:r>
          </a:p>
          <a:p>
            <a:pPr lvl="1"/>
            <a:r>
              <a:rPr lang="en-US" sz="3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Use of active avoidance/deterrence methods?</a:t>
            </a:r>
          </a:p>
          <a:p>
            <a:r>
              <a:rPr lang="en-US" sz="35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Human avoidance</a:t>
            </a:r>
          </a:p>
          <a:p>
            <a:pPr lvl="1"/>
            <a:r>
              <a:rPr lang="en-US" sz="3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Dynamic response to avoid high concentrations of whales</a:t>
            </a:r>
          </a:p>
          <a:p>
            <a:pPr lvl="2"/>
            <a:r>
              <a:rPr lang="en-US" sz="3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Real time knowledge</a:t>
            </a:r>
          </a:p>
          <a:p>
            <a:pPr lvl="2"/>
            <a:r>
              <a:rPr lang="en-US" sz="3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Use of predictive models (could trigger other innovations?)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		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29493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Fill in Knowledge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Gear marking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Origins of entanglements, including locations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Analytical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How does co-occurrence influence  entanglement rates? How much does whale behavior?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Can we understand/predict how the environment influences whales and fishing in a useful way?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Documenting fishing practices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How are people fishing currently (gear/practices)? How are they responding to this issue and any recommendations/best practices coming forward? 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21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459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Innovations for Reducing West Coast Whale Entanglements</vt:lpstr>
      <vt:lpstr>What Can We Do?</vt:lpstr>
      <vt:lpstr>Reduce the Exposure of Whales to Gear</vt:lpstr>
      <vt:lpstr>Make the Gear Less Likely to Tangle</vt:lpstr>
      <vt:lpstr>Less Likely to Tangle/Minimize Extent of Entanglements</vt:lpstr>
      <vt:lpstr>Avoidance/Deterrence</vt:lpstr>
      <vt:lpstr>Fill in Knowledge Gaps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Ideas for Reducing West Coast Entanglements</dc:title>
  <dc:creator>Dan D. Lawson</dc:creator>
  <cp:lastModifiedBy>Thom Kincheloe</cp:lastModifiedBy>
  <cp:revision>24</cp:revision>
  <dcterms:created xsi:type="dcterms:W3CDTF">2017-03-27T14:30:13Z</dcterms:created>
  <dcterms:modified xsi:type="dcterms:W3CDTF">2017-03-31T16:55:53Z</dcterms:modified>
</cp:coreProperties>
</file>